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526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20468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 you think you can hit factor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paper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8 foot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472EB1-E33D-495D-B487-346D76EE2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67238"/>
            <a:ext cx="7025776" cy="3873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 you think you can hit factor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 you think you can hit factor is a 32 round, 160 point, Comstock field course. There are 16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The start box is not part of the shooting area.</a:t>
            </a:r>
          </a:p>
          <a:p>
            <a:endParaRPr lang="en-US" dirty="0"/>
          </a:p>
          <a:p>
            <a:r>
              <a:rPr lang="en-US" dirty="0"/>
              <a:t>Handgun start position is in the starting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starting box.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155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2020-07-29T19:28:08Z</dcterms:modified>
  <cp:category>Shooting</cp:category>
</cp:coreProperties>
</file>